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9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40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375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096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39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54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0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46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70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42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35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30CD-B176-3245-A19C-F9819D7DB662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C848-AB64-8846-B645-EEA98EEF0D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1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" y="0"/>
            <a:ext cx="12143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" y="0"/>
            <a:ext cx="1215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0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"/>
            <a:ext cx="12192000" cy="68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6"/>
            <a:ext cx="12192000" cy="682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7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11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67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2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9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" y="0"/>
            <a:ext cx="1215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9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6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" y="0"/>
            <a:ext cx="12162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43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67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03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" y="0"/>
            <a:ext cx="1215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54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31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7"/>
            <a:ext cx="12192000" cy="68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71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"/>
            <a:ext cx="12192000" cy="68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6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06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" y="0"/>
            <a:ext cx="12143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19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7" y="0"/>
            <a:ext cx="12117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3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2"/>
            <a:ext cx="12192000" cy="6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02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69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4361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4"/>
            <a:ext cx="12192000" cy="68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61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83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" y="0"/>
            <a:ext cx="12183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83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4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72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" y="0"/>
            <a:ext cx="1215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6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" y="0"/>
            <a:ext cx="12143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2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" y="0"/>
            <a:ext cx="1215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52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"/>
            <a:ext cx="121920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06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"/>
            <a:ext cx="12192000" cy="68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18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7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35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" y="0"/>
            <a:ext cx="12163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8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"/>
            <a:ext cx="12192000" cy="68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5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5"/>
            <a:ext cx="12192000" cy="68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1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"/>
            <a:ext cx="12192000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8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3"/>
            <a:ext cx="12192000" cy="68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8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8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2020-07-08T12:55:15Z</dcterms:created>
  <dcterms:modified xsi:type="dcterms:W3CDTF">2020-07-08T12:55:34Z</dcterms:modified>
</cp:coreProperties>
</file>